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ter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94254-9AAF-425E-BC6F-865B23AB1920}" v="1" dt="2025-06-29T21:50:55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020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e devaux" userId="9940ed7fca1e14d2" providerId="LiveId" clId="{3C594254-9AAF-425E-BC6F-865B23AB1920}"/>
    <pc:docChg chg="modSld">
      <pc:chgData name="isabelle devaux" userId="9940ed7fca1e14d2" providerId="LiveId" clId="{3C594254-9AAF-425E-BC6F-865B23AB1920}" dt="2025-06-29T21:52:04.626" v="59" actId="14100"/>
      <pc:docMkLst>
        <pc:docMk/>
      </pc:docMkLst>
      <pc:sldChg chg="addSp modSp mod">
        <pc:chgData name="isabelle devaux" userId="9940ed7fca1e14d2" providerId="LiveId" clId="{3C594254-9AAF-425E-BC6F-865B23AB1920}" dt="2025-06-29T21:52:04.626" v="59" actId="14100"/>
        <pc:sldMkLst>
          <pc:docMk/>
          <pc:sldMk cId="0" sldId="261"/>
        </pc:sldMkLst>
        <pc:spChg chg="add mod">
          <ac:chgData name="isabelle devaux" userId="9940ed7fca1e14d2" providerId="LiveId" clId="{3C594254-9AAF-425E-BC6F-865B23AB1920}" dt="2025-06-29T21:52:04.626" v="59" actId="14100"/>
          <ac:spMkLst>
            <pc:docMk/>
            <pc:sldMk cId="0" sldId="261"/>
            <ac:spMk id="5" creationId="{56ED4F52-7244-795C-2660-C75F237E1A88}"/>
          </ac:spMkLst>
        </pc:spChg>
        <pc:picChg chg="mod">
          <ac:chgData name="isabelle devaux" userId="9940ed7fca1e14d2" providerId="LiveId" clId="{3C594254-9AAF-425E-BC6F-865B23AB1920}" dt="2025-06-29T21:50:16.787" v="0" actId="1076"/>
          <ac:picMkLst>
            <pc:docMk/>
            <pc:sldMk cId="0" sldId="261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42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v0-public-health-website-ebon.vercel.app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0-public-health-website-ebon.vercel.app/" TargetMode="External"/><Relationship Id="rId4" Type="http://schemas.openxmlformats.org/officeDocument/2006/relationships/hyperlink" Target="https://gamma.app/docs/Final-Project-Generative-AI-for-Work-Research-qhiao8a9o7tpx9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9080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Project : Generative AI for Work &amp; Research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3108484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a website for a consultancy company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6280190" y="5007888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showcases a multi-page website, complete with a dynamic chatbot and a seamless contact form, built using cutting-edge AI tools.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664047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18128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413063" y="6773108"/>
            <a:ext cx="9703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6623566"/>
            <a:ext cx="560367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Isabelle Jacqueline Mathilde DEVAUX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586740"/>
            <a:ext cx="7380803" cy="476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1: Crafting HTML Pages with ChatGPT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340882"/>
            <a:ext cx="13136880" cy="63425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6760" y="7839432"/>
            <a:ext cx="13136880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3527"/>
            <a:ext cx="8286274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2: Building the Website with Vercel V0.dev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3" y="1443871"/>
            <a:ext cx="6388775" cy="6388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3913" y="1412319"/>
            <a:ext cx="6388775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transitioned to Vercel V0.dev for seamless website construction. This platform enabled the effective connection of the main pages and integration of three distinct work areas.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493913" y="2380059"/>
            <a:ext cx="638877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main 'index.html' page was linked to various sub-pages, creating a cohesive site structure.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7493913" y="2990136"/>
            <a:ext cx="638877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sections for Public Health Solutions and other consultancy areas were established.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493913" y="3600212"/>
            <a:ext cx="638877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live site: Public Health Solutions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93913" y="4006929"/>
            <a:ext cx="638877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3913" y="4413647"/>
            <a:ext cx="638877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u="sng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 Health Solutions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031"/>
            <a:ext cx="1228082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3: Integrating Chatbot &amp; Contact Form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86965"/>
            <a:ext cx="6924437" cy="346245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279249" y="2386965"/>
            <a:ext cx="5564862" cy="2174319"/>
          </a:xfrm>
          <a:prstGeom prst="roundRect">
            <a:avLst>
              <a:gd name="adj" fmla="val 438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513683" y="2621399"/>
            <a:ext cx="31588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Chatbot with Botpress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8513683" y="3238143"/>
            <a:ext cx="50959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AI-powered chatbot was integrated using Botpress, enhancing user engagement and providing instant support.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279249" y="4788098"/>
            <a:ext cx="5564862" cy="2174319"/>
          </a:xfrm>
          <a:prstGeom prst="roundRect">
            <a:avLst>
              <a:gd name="adj" fmla="val 438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8513683" y="5022533"/>
            <a:ext cx="444103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Contact Form with Resend.com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8513683" y="5639276"/>
            <a:ext cx="50959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reliable contact form was implemented, powered by Resend.com, requiring the creation of an API key for secure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7102793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Discussion: Limitations &amp; Opportunities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1433870"/>
            <a:ext cx="6395204" cy="63952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22" y="1433870"/>
            <a:ext cx="696516" cy="1493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28541" y="1573173"/>
            <a:ext cx="191547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ChatGPT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328541" y="1951911"/>
            <a:ext cx="5559385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Requires precise specifications for content, accuracy checks are crucial.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Opportunities: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Rapid content generation and prototyping.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722" y="2927032"/>
            <a:ext cx="696516" cy="15184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28541" y="3066336"/>
            <a:ext cx="5559385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GitHub.com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8328541" y="3470315"/>
            <a:ext cx="5559385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Challenges connecting multiple pages to the main page initially.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Opportunities: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Simple file architecture for basic projects.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722" y="4445437"/>
            <a:ext cx="696516" cy="15184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28541" y="4584740"/>
            <a:ext cx="5559385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Vercel V0.dev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8328541" y="4988719"/>
            <a:ext cx="5559385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Complex file architecture, backend work needed for Resend.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Opportunities: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Capable of producing sophisticated multi-page websites.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722" y="5963841"/>
            <a:ext cx="696516" cy="15184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28541" y="6103144"/>
            <a:ext cx="5559385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Botpress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328541" y="6507123"/>
            <a:ext cx="5559385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Guidance needed for advanced Botpress Studio features.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Opportunities: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Ability to refine instructions for bot behavior.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874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 a nutshell, AI tools can be useful to epidemiologist and still on the way to learn!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1" y="2240163"/>
            <a:ext cx="8710136" cy="520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D4F52-7244-795C-2660-C75F237E1A88}"/>
              </a:ext>
            </a:extLst>
          </p:cNvPr>
          <p:cNvSpPr txBox="1"/>
          <p:nvPr/>
        </p:nvSpPr>
        <p:spPr>
          <a:xfrm>
            <a:off x="9397087" y="1916997"/>
            <a:ext cx="47034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Links </a:t>
            </a:r>
          </a:p>
          <a:p>
            <a:r>
              <a:rPr lang="en-GB" sz="2800" dirty="0"/>
              <a:t>Presentation in Gamma.com: </a:t>
            </a:r>
            <a:r>
              <a:rPr lang="en-GB" sz="2800" dirty="0">
                <a:hlinkClick r:id="rId4"/>
              </a:rPr>
              <a:t>https://gamma.app/docs/Final-Project-Generative-AI-for-Work-Research-qhiao8a9o7tpx9q</a:t>
            </a:r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Website: </a:t>
            </a:r>
            <a:r>
              <a:rPr lang="en-GB" sz="2800" dirty="0">
                <a:hlinkClick r:id="rId5"/>
              </a:rPr>
              <a:t>Public Health Solutions</a:t>
            </a:r>
            <a:endParaRPr lang="en-GB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339</Words>
  <Application>Microsoft Office PowerPoint</Application>
  <PresentationFormat>Custom</PresentationFormat>
  <Paragraphs>38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Petrona Bold</vt:lpstr>
      <vt:lpstr>Inter Bold</vt:lpstr>
      <vt:lpstr>Inter</vt:lpstr>
      <vt:lpstr>Inter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Reviewer</cp:lastModifiedBy>
  <cp:revision>1</cp:revision>
  <dcterms:created xsi:type="dcterms:W3CDTF">2025-06-29T21:48:29Z</dcterms:created>
  <dcterms:modified xsi:type="dcterms:W3CDTF">2025-06-29T21:52:04Z</dcterms:modified>
</cp:coreProperties>
</file>